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13D65F-4BF8-E85F-A080-B2FF8A2C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643764"/>
            <a:ext cx="5605283" cy="494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18779</TotalTime>
  <Words>4055</Words>
  <Application>Microsoft Office PowerPoint</Application>
  <PresentationFormat>Custom</PresentationFormat>
  <Paragraphs>583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103</cp:revision>
  <dcterms:created xsi:type="dcterms:W3CDTF">2023-10-18T15:52:23Z</dcterms:created>
  <dcterms:modified xsi:type="dcterms:W3CDTF">2023-12-14T00:58:15Z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